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2234AD-B6B6-08AF-ACB8-5DE610BFB6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FA107D1-04F5-6ED3-72FB-3B09B8FD70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793793-3625-8F02-0AC2-57C68B706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17AC-E6CA-044F-8539-B1E0E2743DAA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BBEDA6-79CF-0DF6-84E1-03E4A345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9A962C-122D-067D-F968-9CFBD365A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3A3D1-ABDE-F94F-9B1C-866AED62E8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3724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1246A7-5754-5FEF-530B-7989F24C6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8DD13C-AE37-32DB-93FF-2E8132C1A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27FDC0-11F9-5296-393A-99E05CEAA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17AC-E6CA-044F-8539-B1E0E2743DAA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F75CD78-5A48-EF04-B275-0C77824D1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A2A276-4E83-A28A-0A2A-7B5CF12FA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3A3D1-ABDE-F94F-9B1C-866AED62E8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332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3A0A5B-8BA1-97CF-74CB-37FB18066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76B523D-2247-A2F6-028A-EA343F0AA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EBA581-E3A5-B512-2179-71721D81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17AC-E6CA-044F-8539-B1E0E2743DAA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BAF86D-7445-342D-F77F-B3C113E43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D7D47F-D0E6-AEF8-E139-6BF9BCABB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3A3D1-ABDE-F94F-9B1C-866AED62E8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387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570699-D489-714A-3BD1-591463DFE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3637C5-981A-27E8-DBC9-38F5424690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A4FE06-837E-3D90-D826-7CFC7CFED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73BA4AA-22BC-C0B4-32E2-748C35B5D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17AC-E6CA-044F-8539-B1E0E2743DAA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369956-FA5D-02FB-DA75-C1761452B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E8512B-45C3-B016-49CA-8E140701B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3A3D1-ABDE-F94F-9B1C-866AED62E8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1308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D97F1F-81E8-AAC9-6B76-BFAA643A6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E6B36C3-94B4-5C8A-FC2F-D31F710CE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9C849A-CF8B-F0DC-9029-72B70E968C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23EF1AE-C3D3-FDB7-976A-4734DA2E1E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030E9F8-C104-8BCF-7C10-FD7211C5A1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8B8E8FB-925A-D633-D3E4-15D75E6B1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17AC-E6CA-044F-8539-B1E0E2743DAA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FDEBAF9-BC10-13CA-D4C9-3B9EA7F7B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3B11C96-8DA9-2E17-E195-B76151E6E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3A3D1-ABDE-F94F-9B1C-866AED62E8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4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67B72F-F063-F094-FDE1-624B37A2C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0448637-654B-BB8B-A9F5-F6204051E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17AC-E6CA-044F-8539-B1E0E2743DAA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5F254E7-88AD-101F-1C53-3B7602EAF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80238EF-D0E8-ED95-8987-A8877D4AF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3A3D1-ABDE-F94F-9B1C-866AED62E8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682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39DA14F-D885-4EE0-42C2-1701336C5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17AC-E6CA-044F-8539-B1E0E2743DAA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A2F7294-54D3-EFFD-5CEC-DD1F36EA1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351F6F-080B-3292-A84C-526B4E101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3A3D1-ABDE-F94F-9B1C-866AED62E8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0307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5A22D6-A5CF-4C71-80FB-FB120CF0C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3CD8F6-2823-73EC-8EB0-37E0E64F9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447C1C-3522-71E5-B04D-0C3D92A4C7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B89A1C-F077-5A31-D34F-32059AE31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17AC-E6CA-044F-8539-B1E0E2743DAA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9E44DCC-9664-913C-2E78-D173DC13A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664121-FB77-6DC3-1450-ED7EFC9BA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3A3D1-ABDE-F94F-9B1C-866AED62E8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2251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977E1-F958-5B96-DD51-C47C4AAB0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B9E8B86-E26D-2A4E-A494-0CFF9481C0F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B3FB55E-CED6-868E-D60C-0A097D6E72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6B37B4-19E4-5C31-1117-C195E0E90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17AC-E6CA-044F-8539-B1E0E2743DAA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A256F96-F9DE-B166-5592-FCFB58156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484673C-9594-1C4F-A495-DA25F3A6B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3A3D1-ABDE-F94F-9B1C-866AED62E8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5124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0B3F06-9384-2892-0764-F0B9ACF23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D0EB2B2-7388-6FA3-50AA-CAED01BDA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CFAA57-429E-DA96-AE92-E3EBE46FF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17AC-E6CA-044F-8539-B1E0E2743DAA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8D1BBA-8BDA-9525-88F6-0F2D25730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BACA45-CF0C-3AEB-D524-4DBCCBADC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3A3D1-ABDE-F94F-9B1C-866AED62E8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577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B417907-CDD7-4F9E-2171-E51E95817C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744ACAB-B070-B515-9114-9EB8CC8D2F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FB2A6E-C003-914C-969E-B7B052C83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717AC-E6CA-044F-8539-B1E0E2743DAA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FD40DA-C425-9778-12FD-FC3D7EC58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F80560-8ADB-BC7E-1CB7-0CB7CDAEE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3A3D1-ABDE-F94F-9B1C-866AED62E8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405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B82E288-FB3E-E8C0-C7B7-DF274DF6E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771D076-7746-8800-F5DE-AC14A53AD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B05B49-2944-D85E-F432-BD4F5CE74D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717AC-E6CA-044F-8539-B1E0E2743DAA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60084B-C6A4-E0DD-6E43-A89FCBC0A5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A23659-217B-4C80-CC8F-A6D12CF7AD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3A3D1-ABDE-F94F-9B1C-866AED62E8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5341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8C3FDA-002A-3C08-D168-A740781832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III- Objets contemporains de l'intolérable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BD4F31C-618C-2BB6-8C29-BDB95EE592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1643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B017E0-FB30-5481-8F57-C72FB6806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Marie </a:t>
            </a:r>
            <a:r>
              <a:rPr lang="fr-FR" dirty="0" err="1"/>
              <a:t>Cosnay</a:t>
            </a:r>
            <a:r>
              <a:rPr lang="fr-FR" dirty="0"/>
              <a:t>, </a:t>
            </a:r>
            <a:r>
              <a:rPr lang="fr-FR" i="1" dirty="0"/>
              <a:t>Des Îles </a:t>
            </a:r>
            <a:r>
              <a:rPr lang="fr-FR" dirty="0"/>
              <a:t>(trilogie : 2021, 2023, 2024)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F37C39DC-B556-CE3A-823D-358AF3BF29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920219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15FBF4-C535-B37A-32F4-9BFBE44F0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III- Objets contemporains de l’intolérable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B98E59-982E-78D6-2391-4F78D2C30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spcAft>
                <a:spcPts val="0"/>
              </a:spcAft>
            </a:pPr>
            <a:r>
              <a:rPr lang="fr-FR" dirty="0"/>
              <a:t>Christine Angot, </a:t>
            </a:r>
            <a:r>
              <a:rPr lang="fr-FR" i="1" dirty="0"/>
              <a:t>L'Inceste</a:t>
            </a:r>
            <a:r>
              <a:rPr lang="fr-FR" dirty="0"/>
              <a:t> (1999)</a:t>
            </a:r>
          </a:p>
          <a:p>
            <a:pPr algn="just">
              <a:spcAft>
                <a:spcPts val="0"/>
              </a:spcAft>
            </a:pPr>
            <a:endParaRPr lang="fr-FR" dirty="0"/>
          </a:p>
          <a:p>
            <a:pPr algn="just">
              <a:spcAft>
                <a:spcPts val="0"/>
              </a:spcAft>
            </a:pPr>
            <a:r>
              <a:rPr lang="fr-FR" dirty="0"/>
              <a:t>Annie Ernaux, </a:t>
            </a:r>
            <a:r>
              <a:rPr lang="fr-FR" i="1" dirty="0"/>
              <a:t>L'Evénement</a:t>
            </a:r>
            <a:r>
              <a:rPr lang="fr-FR" dirty="0"/>
              <a:t> (2000)</a:t>
            </a:r>
          </a:p>
          <a:p>
            <a:pPr marL="0" indent="0" algn="just">
              <a:spcAft>
                <a:spcPts val="0"/>
              </a:spcAft>
              <a:buNone/>
            </a:pPr>
            <a:endParaRPr lang="fr-FR" dirty="0"/>
          </a:p>
          <a:p>
            <a:pPr algn="just">
              <a:spcAft>
                <a:spcPts val="0"/>
              </a:spcAft>
            </a:pPr>
            <a:r>
              <a:rPr lang="fr-FR" dirty="0"/>
              <a:t>Vanessa </a:t>
            </a:r>
            <a:r>
              <a:rPr lang="fr-FR" dirty="0" err="1"/>
              <a:t>Springora</a:t>
            </a:r>
            <a:r>
              <a:rPr lang="fr-FR" dirty="0"/>
              <a:t>, </a:t>
            </a:r>
            <a:r>
              <a:rPr lang="fr-FR" i="1" dirty="0"/>
              <a:t>Le Consentement </a:t>
            </a:r>
            <a:r>
              <a:rPr lang="fr-FR" dirty="0"/>
              <a:t>(2020)</a:t>
            </a:r>
          </a:p>
          <a:p>
            <a:pPr algn="just">
              <a:spcAft>
                <a:spcPts val="0"/>
              </a:spcAft>
            </a:pPr>
            <a:endParaRPr lang="fr-FR" dirty="0"/>
          </a:p>
          <a:p>
            <a:pPr algn="just">
              <a:spcAft>
                <a:spcPts val="0"/>
              </a:spcAft>
            </a:pPr>
            <a:r>
              <a:rPr lang="fr-FR" dirty="0"/>
              <a:t>Camille Kouchner, </a:t>
            </a:r>
            <a:r>
              <a:rPr lang="fr-FR" i="1" dirty="0"/>
              <a:t>Familia grande</a:t>
            </a:r>
            <a:r>
              <a:rPr lang="fr-FR" dirty="0"/>
              <a:t> (2021)</a:t>
            </a:r>
          </a:p>
          <a:p>
            <a:pPr algn="just">
              <a:spcAft>
                <a:spcPts val="0"/>
              </a:spcAft>
            </a:pPr>
            <a:endParaRPr lang="fr-FR" dirty="0"/>
          </a:p>
          <a:p>
            <a:pPr algn="just">
              <a:spcAft>
                <a:spcPts val="0"/>
              </a:spcAft>
            </a:pPr>
            <a:r>
              <a:rPr lang="fr-FR" dirty="0"/>
              <a:t>Neige Sinno, </a:t>
            </a:r>
            <a:r>
              <a:rPr lang="fr-FR" i="1" dirty="0"/>
              <a:t>Triste tigre</a:t>
            </a:r>
            <a:r>
              <a:rPr lang="fr-FR" dirty="0"/>
              <a:t> (2023)</a:t>
            </a:r>
          </a:p>
          <a:p>
            <a:pPr algn="just">
              <a:spcAft>
                <a:spcPts val="0"/>
              </a:spcAft>
            </a:pPr>
            <a:endParaRPr lang="fr-FR" dirty="0"/>
          </a:p>
          <a:p>
            <a:pPr algn="just">
              <a:spcAft>
                <a:spcPts val="0"/>
              </a:spcAft>
            </a:pPr>
            <a:r>
              <a:rPr lang="fr-FR" dirty="0"/>
              <a:t>Adèle </a:t>
            </a:r>
            <a:r>
              <a:rPr lang="fr-FR" dirty="0" err="1"/>
              <a:t>Yon</a:t>
            </a:r>
            <a:r>
              <a:rPr lang="fr-FR" dirty="0"/>
              <a:t>,</a:t>
            </a:r>
            <a:r>
              <a:rPr lang="fr-FR" i="1" dirty="0"/>
              <a:t> Mon vrai nom est Elisabeth</a:t>
            </a:r>
            <a:r>
              <a:rPr lang="fr-FR" dirty="0"/>
              <a:t> (2025)</a:t>
            </a:r>
          </a:p>
          <a:p>
            <a:pPr algn="just">
              <a:spcAft>
                <a:spcPts val="0"/>
              </a:spcAft>
            </a:pPr>
            <a:endParaRPr lang="fr-FR" dirty="0"/>
          </a:p>
          <a:p>
            <a:pPr algn="just">
              <a:spcAft>
                <a:spcPts val="0"/>
              </a:spcAft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3544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72133-DCA8-EE68-6B69-A8CDF22F6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F3DDEE-7744-F774-3163-7DFED561A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III- Objets contemporains de l’intolérable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5F8D32-5ABC-A9F6-D719-E3A4108AD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just">
              <a:spcAft>
                <a:spcPts val="0"/>
              </a:spcAft>
            </a:pPr>
            <a:r>
              <a:rPr lang="fr-FR" dirty="0"/>
              <a:t>Fabienne </a:t>
            </a:r>
            <a:r>
              <a:rPr lang="fr-FR" dirty="0" err="1"/>
              <a:t>Raphoz</a:t>
            </a:r>
            <a:r>
              <a:rPr lang="fr-FR" dirty="0"/>
              <a:t>, </a:t>
            </a:r>
            <a:r>
              <a:rPr lang="fr-FR" i="1" dirty="0"/>
              <a:t>Jeux d'oiseaux dans un ciel vide, augures</a:t>
            </a:r>
            <a:r>
              <a:rPr lang="fr-FR" dirty="0"/>
              <a:t> (2011)</a:t>
            </a:r>
          </a:p>
          <a:p>
            <a:pPr lvl="0" algn="just">
              <a:spcAft>
                <a:spcPts val="0"/>
              </a:spcAft>
            </a:pPr>
            <a:endParaRPr lang="fr-FR" dirty="0"/>
          </a:p>
          <a:p>
            <a:pPr lvl="0" algn="just">
              <a:spcAft>
                <a:spcPts val="0"/>
              </a:spcAft>
            </a:pPr>
            <a:r>
              <a:rPr lang="fr-FR" dirty="0"/>
              <a:t>Dominique </a:t>
            </a:r>
            <a:r>
              <a:rPr lang="fr-FR" dirty="0" err="1"/>
              <a:t>Meens</a:t>
            </a:r>
            <a:r>
              <a:rPr lang="fr-FR" dirty="0"/>
              <a:t>, </a:t>
            </a:r>
            <a:r>
              <a:rPr lang="fr-FR" i="1" dirty="0"/>
              <a:t>Mes langues ocelles </a:t>
            </a:r>
            <a:r>
              <a:rPr lang="fr-FR" dirty="0"/>
              <a:t>(2016)</a:t>
            </a:r>
          </a:p>
          <a:p>
            <a:pPr lvl="0" algn="just">
              <a:spcAft>
                <a:spcPts val="0"/>
              </a:spcAft>
            </a:pPr>
            <a:endParaRPr lang="fr-FR" dirty="0"/>
          </a:p>
          <a:p>
            <a:pPr lvl="0" algn="just">
              <a:spcAft>
                <a:spcPts val="0"/>
              </a:spcAft>
            </a:pPr>
            <a:r>
              <a:rPr lang="fr-FR" dirty="0"/>
              <a:t>Pierre </a:t>
            </a:r>
            <a:r>
              <a:rPr lang="fr-FR" dirty="0" err="1"/>
              <a:t>Bergounioux</a:t>
            </a:r>
            <a:r>
              <a:rPr lang="fr-FR" dirty="0"/>
              <a:t>, </a:t>
            </a:r>
            <a:r>
              <a:rPr lang="fr-FR" i="1" dirty="0"/>
              <a:t>Les Oiseaux</a:t>
            </a:r>
            <a:r>
              <a:rPr lang="fr-FR" dirty="0"/>
              <a:t> (2022)</a:t>
            </a:r>
          </a:p>
          <a:p>
            <a:pPr lvl="0" algn="just">
              <a:spcAft>
                <a:spcPts val="0"/>
              </a:spcAft>
            </a:pPr>
            <a:endParaRPr lang="fr-FR" dirty="0"/>
          </a:p>
          <a:p>
            <a:pPr lvl="0" algn="just">
              <a:spcAft>
                <a:spcPts val="0"/>
              </a:spcAft>
            </a:pPr>
            <a:r>
              <a:rPr lang="fr-FR" dirty="0"/>
              <a:t>Camille de Toledo, </a:t>
            </a:r>
            <a:r>
              <a:rPr lang="fr-FR" i="1" dirty="0"/>
              <a:t>Le Fleuve qui voulait écrire : les auditions du parlement de Loire</a:t>
            </a:r>
            <a:r>
              <a:rPr lang="fr-FR" dirty="0"/>
              <a:t> (2021)</a:t>
            </a:r>
          </a:p>
          <a:p>
            <a:pPr lvl="0" algn="just">
              <a:spcAft>
                <a:spcPts val="0"/>
              </a:spcAft>
            </a:pPr>
            <a:endParaRPr lang="fr-FR" dirty="0"/>
          </a:p>
          <a:p>
            <a:pPr lvl="0" algn="just">
              <a:spcAft>
                <a:spcPts val="0"/>
              </a:spcAft>
            </a:pPr>
            <a:r>
              <a:rPr lang="fr-FR" dirty="0"/>
              <a:t>Vinciane Desprez, </a:t>
            </a:r>
            <a:r>
              <a:rPr lang="fr-FR" i="1" dirty="0"/>
              <a:t>Habiter en oiseau</a:t>
            </a:r>
            <a:r>
              <a:rPr lang="fr-FR" dirty="0"/>
              <a:t> (2019).</a:t>
            </a:r>
          </a:p>
          <a:p>
            <a:pPr algn="just">
              <a:spcAft>
                <a:spcPts val="0"/>
              </a:spcAft>
            </a:pPr>
            <a:endParaRPr lang="fr-FR" dirty="0"/>
          </a:p>
          <a:p>
            <a:pPr algn="just">
              <a:spcAft>
                <a:spcPts val="0"/>
              </a:spcAft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4405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B83132-AB4C-05C0-6B35-F058C1324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F17D89-7539-454A-C293-0EF195C96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Merci !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22218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113</Words>
  <Application>Microsoft Office PowerPoint</Application>
  <PresentationFormat>Grand écran</PresentationFormat>
  <Paragraphs>27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III- Objets contemporains de l'intolérable</vt:lpstr>
      <vt:lpstr>Marie Cosnay, Des Îles (trilogie : 2021, 2023, 2024)</vt:lpstr>
      <vt:lpstr>III- Objets contemporains de l’intolérable</vt:lpstr>
      <vt:lpstr>III- Objets contemporains de l’intolérable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III- Objets contemporains de l'intolérable</dc:title>
  <dc:creator>Microsoft Office User</dc:creator>
  <cp:lastModifiedBy>Alexandre Aït Mansour</cp:lastModifiedBy>
  <cp:revision>3</cp:revision>
  <dcterms:created xsi:type="dcterms:W3CDTF">2026-10-17T09:23:04Z</dcterms:created>
  <dcterms:modified xsi:type="dcterms:W3CDTF">2026-10-19T07:11:29Z</dcterms:modified>
</cp:coreProperties>
</file>