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50" d="100"/>
          <a:sy n="150" d="100"/>
        </p:scale>
        <p:origin x="-5868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11A2-5CD3-4C98-8DA3-BC8CFE2647F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C7899-82D4-44AE-8275-00A58080F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50C8AE-659C-40D6-B27F-286CE3DE21C6}" type="slidenum">
              <a:rPr lang="fr-FR" sz="1300" smtClean="0"/>
              <a:pPr/>
              <a:t>1</a:t>
            </a:fld>
            <a:endParaRPr lang="fr-FR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/>
              <a:t>Il s’agit en fait encore d’une représentation (une photographie oblique) de la réalité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021B8-73F4-5303-F914-2B555CE8B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78CB3-8917-81BB-D975-C5DD62599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BE508-6131-AA16-43CB-3FE3072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BB1BD6-2127-738A-1B14-F1C7EA9A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2BB146-04D5-265C-9479-58B17DA5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88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DBFF42-8034-7D3C-AAEA-91764896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A6B240-C984-9DFF-F77C-397E6CB60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D7FC6D-0E3B-FE88-5DC8-132CA9DE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D13B17-AD85-ACB1-31A1-2202334F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72F87-0BBC-5011-CF71-178D7EBE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7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D69A03-8CBA-E77A-3927-7E4D7763D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7F81D1-7AA5-6637-859C-55D9D8BD1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4BD25A-AA71-4FDD-C94E-2C6005DA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79E8AA-0AED-9995-CB89-CF8327D5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466218-0FF3-D6C7-C75A-207AB1BE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85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1EB1E-30E8-9CFD-8E74-1B10F5AD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5B548-505E-C78E-E901-92429A67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F4282-61D6-315E-BD5A-41E5B777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87F121-8778-A23C-3B3C-71338A47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A2B393-E264-14E1-3DE8-4CD2BA84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8B560-6C5C-BEC0-DD76-1498ADB2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1EFEF6-A17B-4AB3-CB0D-7CD8D126F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9D8269-1836-A520-CAA9-394FD3BA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FC614B-F866-F450-0098-877CC3DE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402A92-216B-08F2-1748-13447390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02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8788A-7A52-BEE2-AE9F-BB6CE594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87F237-50BB-42C7-BF44-4023F2205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5D155E-9E3E-2C7B-C8C8-2EFA3A3E9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425297-2100-7A42-C6C3-83CBF8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5043A9-A1C1-3B9A-4156-FF53E37A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1B1DA1-1BB8-8B3E-5DBB-44D9C28A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0C860-AF6A-6F31-FD9D-2EB04954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0BEF8A-DDF8-6DB2-6C96-03E87E7DF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C5D5EB-C6A8-5420-4FA1-4F3DEC657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C0DBFE-872E-A441-5240-14A5925CD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BA0E39-C756-A903-6383-0168F3FE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984BA7-C9DD-0833-3C2D-C9904355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6F0E80-E0A3-7B02-A622-F4B7B37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DB3A3F-ECB4-BBC1-FF24-4500469C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56262-FCD5-5E1B-03DC-088EB64F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F9FA88-764E-28C1-C0E9-AA18F010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519659-2798-336A-77F5-C176BE25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04AC66-73EE-62AE-44AA-96C55903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5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F40625-DE16-EE49-8177-95CBFAC7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A35CBC-612C-937C-1CAD-4BD198C2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4E87BD-B995-1B39-6E74-8A0C7240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420D4-4281-76F0-2C75-B5F289DD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8EF5D-AB64-6976-BA6A-A7C56F4A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274FB0-A2D2-96EB-3EBF-E998A58FF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58327-D70A-11C0-9963-CBFA5F17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C57C97-A78F-1D84-6855-9FD4D2A1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36C993-C79B-5BC7-800F-3E67F1E0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2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493F3-3E13-10FA-0C58-61AA5006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BF0AF51-05CA-E879-994F-A43FDCAA1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32F46D-93C4-BAF5-2583-BC855330C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76E4D7-B401-3FA3-6A98-1ADDAC3B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95FC64-2A80-B0AE-FB52-2885FD82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93D2AD-78DE-A52F-F510-2572E5BA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88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BEA773-EADC-ABFD-B481-6D47F0FF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6A4ECC-2A47-BB33-9FDD-13719F9C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F1DC09-EE53-978C-5402-15DE713C4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405E-0FE6-4026-B81C-9F9C47717B98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42DD4-4BF2-DE07-74FD-C05A3C88D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8E044A-11FD-A193-6718-3DBE08915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099E-DB03-4100-831E-EE38DE36C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17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2528888" y="620713"/>
          <a:ext cx="7315200" cy="487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3746341" imgH="2497561" progId="PaintShopPro">
                  <p:embed/>
                </p:oleObj>
              </mc:Choice>
              <mc:Fallback>
                <p:oleObj name="Paint Shop Pro Image" r:id="rId3" imgW="3746341" imgH="2497561" progId="PaintShopPro">
                  <p:embed/>
                  <p:pic>
                    <p:nvPicPr>
                      <p:cNvPr id="51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620713"/>
                        <a:ext cx="7315200" cy="4875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Freeform 4"/>
          <p:cNvSpPr>
            <a:spLocks/>
          </p:cNvSpPr>
          <p:nvPr/>
        </p:nvSpPr>
        <p:spPr bwMode="auto">
          <a:xfrm>
            <a:off x="3147566" y="3775052"/>
            <a:ext cx="3275012" cy="1341437"/>
          </a:xfrm>
          <a:custGeom>
            <a:avLst/>
            <a:gdLst>
              <a:gd name="T0" fmla="*/ 2147483647 w 2063"/>
              <a:gd name="T1" fmla="*/ 2147483647 h 845"/>
              <a:gd name="T2" fmla="*/ 2147483647 w 2063"/>
              <a:gd name="T3" fmla="*/ 0 h 845"/>
              <a:gd name="T4" fmla="*/ 2147483647 w 2063"/>
              <a:gd name="T5" fmla="*/ 2147483647 h 845"/>
              <a:gd name="T6" fmla="*/ 2147483647 w 2063"/>
              <a:gd name="T7" fmla="*/ 2147483647 h 845"/>
              <a:gd name="T8" fmla="*/ 2147483647 w 2063"/>
              <a:gd name="T9" fmla="*/ 2147483647 h 845"/>
              <a:gd name="T10" fmla="*/ 2147483647 w 2063"/>
              <a:gd name="T11" fmla="*/ 2147483647 h 845"/>
              <a:gd name="T12" fmla="*/ 2147483647 w 2063"/>
              <a:gd name="T13" fmla="*/ 2147483647 h 845"/>
              <a:gd name="T14" fmla="*/ 2147483647 w 2063"/>
              <a:gd name="T15" fmla="*/ 2147483647 h 845"/>
              <a:gd name="T16" fmla="*/ 0 w 2063"/>
              <a:gd name="T17" fmla="*/ 2147483647 h 845"/>
              <a:gd name="T18" fmla="*/ 2147483647 w 2063"/>
              <a:gd name="T19" fmla="*/ 2147483647 h 845"/>
              <a:gd name="T20" fmla="*/ 2147483647 w 2063"/>
              <a:gd name="T21" fmla="*/ 2147483647 h 8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63" h="845">
                <a:moveTo>
                  <a:pt x="600" y="81"/>
                </a:moveTo>
                <a:lnTo>
                  <a:pt x="1118" y="0"/>
                </a:lnTo>
                <a:lnTo>
                  <a:pt x="1854" y="27"/>
                </a:lnTo>
                <a:lnTo>
                  <a:pt x="2063" y="200"/>
                </a:lnTo>
                <a:lnTo>
                  <a:pt x="818" y="390"/>
                </a:lnTo>
                <a:lnTo>
                  <a:pt x="782" y="845"/>
                </a:lnTo>
                <a:lnTo>
                  <a:pt x="309" y="800"/>
                </a:lnTo>
                <a:lnTo>
                  <a:pt x="118" y="509"/>
                </a:lnTo>
                <a:lnTo>
                  <a:pt x="0" y="436"/>
                </a:lnTo>
                <a:lnTo>
                  <a:pt x="482" y="327"/>
                </a:lnTo>
                <a:lnTo>
                  <a:pt x="600" y="81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2268092" y="3816327"/>
            <a:ext cx="1616075" cy="6619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59496" y="3227363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/>
              <a:t>Un pré</a:t>
            </a:r>
            <a:endParaRPr lang="fr-FR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841679" y="3327377"/>
            <a:ext cx="620713" cy="230187"/>
          </a:xfrm>
          <a:custGeom>
            <a:avLst/>
            <a:gdLst>
              <a:gd name="T0" fmla="*/ 0 w 391"/>
              <a:gd name="T1" fmla="*/ 2147483647 h 145"/>
              <a:gd name="T2" fmla="*/ 0 w 391"/>
              <a:gd name="T3" fmla="*/ 0 h 145"/>
              <a:gd name="T4" fmla="*/ 2147483647 w 391"/>
              <a:gd name="T5" fmla="*/ 2147483647 h 145"/>
              <a:gd name="T6" fmla="*/ 2147483647 w 391"/>
              <a:gd name="T7" fmla="*/ 2147483647 h 145"/>
              <a:gd name="T8" fmla="*/ 2147483647 w 391"/>
              <a:gd name="T9" fmla="*/ 2147483647 h 145"/>
              <a:gd name="T10" fmla="*/ 2147483647 w 391"/>
              <a:gd name="T11" fmla="*/ 2147483647 h 145"/>
              <a:gd name="T12" fmla="*/ 2147483647 w 391"/>
              <a:gd name="T13" fmla="*/ 2147483647 h 145"/>
              <a:gd name="T14" fmla="*/ 2147483647 w 391"/>
              <a:gd name="T15" fmla="*/ 2147483647 h 145"/>
              <a:gd name="T16" fmla="*/ 0 w 391"/>
              <a:gd name="T17" fmla="*/ 2147483647 h 1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1" h="145">
                <a:moveTo>
                  <a:pt x="0" y="109"/>
                </a:moveTo>
                <a:lnTo>
                  <a:pt x="0" y="0"/>
                </a:lnTo>
                <a:lnTo>
                  <a:pt x="118" y="9"/>
                </a:lnTo>
                <a:lnTo>
                  <a:pt x="273" y="18"/>
                </a:lnTo>
                <a:lnTo>
                  <a:pt x="345" y="36"/>
                </a:lnTo>
                <a:lnTo>
                  <a:pt x="391" y="118"/>
                </a:lnTo>
                <a:lnTo>
                  <a:pt x="300" y="145"/>
                </a:lnTo>
                <a:lnTo>
                  <a:pt x="127" y="100"/>
                </a:lnTo>
                <a:lnTo>
                  <a:pt x="0" y="109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246491" y="2880368"/>
            <a:ext cx="2900362" cy="5470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9993177" y="2502544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/>
              <a:t>Un village</a:t>
            </a:r>
            <a:endParaRPr lang="fr-FR" dirty="0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2541141" y="1797026"/>
            <a:ext cx="2381250" cy="533400"/>
          </a:xfrm>
          <a:custGeom>
            <a:avLst/>
            <a:gdLst>
              <a:gd name="T0" fmla="*/ 0 w 1500"/>
              <a:gd name="T1" fmla="*/ 2147483647 h 336"/>
              <a:gd name="T2" fmla="*/ 2147483647 w 1500"/>
              <a:gd name="T3" fmla="*/ 2147483647 h 336"/>
              <a:gd name="T4" fmla="*/ 2147483647 w 1500"/>
              <a:gd name="T5" fmla="*/ 2147483647 h 336"/>
              <a:gd name="T6" fmla="*/ 2147483647 w 1500"/>
              <a:gd name="T7" fmla="*/ 2147483647 h 336"/>
              <a:gd name="T8" fmla="*/ 2147483647 w 1500"/>
              <a:gd name="T9" fmla="*/ 2147483647 h 336"/>
              <a:gd name="T10" fmla="*/ 2147483647 w 1500"/>
              <a:gd name="T11" fmla="*/ 2147483647 h 336"/>
              <a:gd name="T12" fmla="*/ 2147483647 w 1500"/>
              <a:gd name="T13" fmla="*/ 2147483647 h 336"/>
              <a:gd name="T14" fmla="*/ 0 w 1500"/>
              <a:gd name="T15" fmla="*/ 0 h 336"/>
              <a:gd name="T16" fmla="*/ 0 w 1500"/>
              <a:gd name="T17" fmla="*/ 2147483647 h 3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00" h="336">
                <a:moveTo>
                  <a:pt x="0" y="336"/>
                </a:moveTo>
                <a:lnTo>
                  <a:pt x="527" y="273"/>
                </a:lnTo>
                <a:lnTo>
                  <a:pt x="1400" y="336"/>
                </a:lnTo>
                <a:lnTo>
                  <a:pt x="1500" y="318"/>
                </a:lnTo>
                <a:lnTo>
                  <a:pt x="836" y="218"/>
                </a:lnTo>
                <a:lnTo>
                  <a:pt x="591" y="191"/>
                </a:lnTo>
                <a:lnTo>
                  <a:pt x="309" y="145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rgbClr val="996633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3263453" y="1204889"/>
            <a:ext cx="1443038" cy="938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chemeClr val="bg2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767191" y="1165201"/>
            <a:ext cx="958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/>
              <a:t>Une forêt</a:t>
            </a:r>
            <a:endParaRPr lang="fr-FR" dirty="0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2569716" y="2822552"/>
            <a:ext cx="6335712" cy="981075"/>
          </a:xfrm>
          <a:custGeom>
            <a:avLst/>
            <a:gdLst>
              <a:gd name="T0" fmla="*/ 2147483647 w 3991"/>
              <a:gd name="T1" fmla="*/ 2147483647 h 618"/>
              <a:gd name="T2" fmla="*/ 0 w 3991"/>
              <a:gd name="T3" fmla="*/ 2147483647 h 618"/>
              <a:gd name="T4" fmla="*/ 2147483647 w 3991"/>
              <a:gd name="T5" fmla="*/ 0 h 618"/>
              <a:gd name="T6" fmla="*/ 2147483647 w 3991"/>
              <a:gd name="T7" fmla="*/ 2147483647 h 618"/>
              <a:gd name="T8" fmla="*/ 2147483647 w 3991"/>
              <a:gd name="T9" fmla="*/ 2147483647 h 618"/>
              <a:gd name="T10" fmla="*/ 2147483647 w 3991"/>
              <a:gd name="T11" fmla="*/ 2147483647 h 618"/>
              <a:gd name="T12" fmla="*/ 2147483647 w 3991"/>
              <a:gd name="T13" fmla="*/ 2147483647 h 618"/>
              <a:gd name="T14" fmla="*/ 2147483647 w 3991"/>
              <a:gd name="T15" fmla="*/ 2147483647 h 618"/>
              <a:gd name="T16" fmla="*/ 2147483647 w 3991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91" h="618">
                <a:moveTo>
                  <a:pt x="9" y="518"/>
                </a:moveTo>
                <a:lnTo>
                  <a:pt x="0" y="90"/>
                </a:lnTo>
                <a:lnTo>
                  <a:pt x="3146" y="0"/>
                </a:lnTo>
                <a:lnTo>
                  <a:pt x="3991" y="163"/>
                </a:lnTo>
                <a:lnTo>
                  <a:pt x="3873" y="263"/>
                </a:lnTo>
                <a:lnTo>
                  <a:pt x="3209" y="245"/>
                </a:lnTo>
                <a:lnTo>
                  <a:pt x="2655" y="272"/>
                </a:lnTo>
                <a:lnTo>
                  <a:pt x="846" y="618"/>
                </a:lnTo>
                <a:lnTo>
                  <a:pt x="9" y="518"/>
                </a:lnTo>
                <a:close/>
              </a:path>
            </a:pathLst>
          </a:custGeom>
          <a:solidFill>
            <a:srgbClr val="008000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578279" y="1508101"/>
            <a:ext cx="519113" cy="135096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2639567" y="2565377"/>
            <a:ext cx="7189787" cy="1004887"/>
          </a:xfrm>
          <a:custGeom>
            <a:avLst/>
            <a:gdLst>
              <a:gd name="T0" fmla="*/ 0 w 4529"/>
              <a:gd name="T1" fmla="*/ 2147483647 h 633"/>
              <a:gd name="T2" fmla="*/ 2147483647 w 4529"/>
              <a:gd name="T3" fmla="*/ 2147483647 h 633"/>
              <a:gd name="T4" fmla="*/ 2147483647 w 4529"/>
              <a:gd name="T5" fmla="*/ 2147483647 h 633"/>
              <a:gd name="T6" fmla="*/ 2147483647 w 4529"/>
              <a:gd name="T7" fmla="*/ 2147483647 h 633"/>
              <a:gd name="T8" fmla="*/ 2147483647 w 4529"/>
              <a:gd name="T9" fmla="*/ 2147483647 h 633"/>
              <a:gd name="T10" fmla="*/ 2147483647 w 4529"/>
              <a:gd name="T11" fmla="*/ 2147483647 h 633"/>
              <a:gd name="T12" fmla="*/ 2147483647 w 4529"/>
              <a:gd name="T13" fmla="*/ 2147483647 h 633"/>
              <a:gd name="T14" fmla="*/ 2147483647 w 4529"/>
              <a:gd name="T15" fmla="*/ 2147483647 h 633"/>
              <a:gd name="T16" fmla="*/ 2147483647 w 4529"/>
              <a:gd name="T17" fmla="*/ 2147483647 h 633"/>
              <a:gd name="T18" fmla="*/ 2147483647 w 4529"/>
              <a:gd name="T19" fmla="*/ 2147483647 h 633"/>
              <a:gd name="T20" fmla="*/ 2147483647 w 4529"/>
              <a:gd name="T21" fmla="*/ 2147483647 h 633"/>
              <a:gd name="T22" fmla="*/ 2147483647 w 4529"/>
              <a:gd name="T23" fmla="*/ 2147483647 h 633"/>
              <a:gd name="T24" fmla="*/ 2147483647 w 4529"/>
              <a:gd name="T25" fmla="*/ 2147483647 h 633"/>
              <a:gd name="T26" fmla="*/ 2147483647 w 4529"/>
              <a:gd name="T27" fmla="*/ 2147483647 h 633"/>
              <a:gd name="T28" fmla="*/ 2147483647 w 4529"/>
              <a:gd name="T29" fmla="*/ 2147483647 h 633"/>
              <a:gd name="T30" fmla="*/ 2147483647 w 4529"/>
              <a:gd name="T31" fmla="*/ 2147483647 h 633"/>
              <a:gd name="T32" fmla="*/ 2147483647 w 4529"/>
              <a:gd name="T33" fmla="*/ 2147483647 h 633"/>
              <a:gd name="T34" fmla="*/ 2147483647 w 4529"/>
              <a:gd name="T35" fmla="*/ 2147483647 h 633"/>
              <a:gd name="T36" fmla="*/ 2147483647 w 4529"/>
              <a:gd name="T37" fmla="*/ 2147483647 h 633"/>
              <a:gd name="T38" fmla="*/ 2147483647 w 4529"/>
              <a:gd name="T39" fmla="*/ 2147483647 h 633"/>
              <a:gd name="T40" fmla="*/ 2147483647 w 4529"/>
              <a:gd name="T41" fmla="*/ 2147483647 h 633"/>
              <a:gd name="T42" fmla="*/ 2147483647 w 4529"/>
              <a:gd name="T43" fmla="*/ 2147483647 h 633"/>
              <a:gd name="T44" fmla="*/ 2147483647 w 4529"/>
              <a:gd name="T45" fmla="*/ 2147483647 h 63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529" h="633">
                <a:moveTo>
                  <a:pt x="0" y="633"/>
                </a:moveTo>
                <a:cubicBezTo>
                  <a:pt x="56" y="575"/>
                  <a:pt x="209" y="362"/>
                  <a:pt x="334" y="287"/>
                </a:cubicBezTo>
                <a:cubicBezTo>
                  <a:pt x="459" y="212"/>
                  <a:pt x="646" y="212"/>
                  <a:pt x="750" y="183"/>
                </a:cubicBezTo>
                <a:cubicBezTo>
                  <a:pt x="854" y="154"/>
                  <a:pt x="892" y="83"/>
                  <a:pt x="957" y="114"/>
                </a:cubicBezTo>
                <a:cubicBezTo>
                  <a:pt x="1022" y="145"/>
                  <a:pt x="1084" y="331"/>
                  <a:pt x="1142" y="368"/>
                </a:cubicBezTo>
                <a:cubicBezTo>
                  <a:pt x="1200" y="405"/>
                  <a:pt x="1257" y="347"/>
                  <a:pt x="1303" y="333"/>
                </a:cubicBezTo>
                <a:cubicBezTo>
                  <a:pt x="1349" y="319"/>
                  <a:pt x="1394" y="297"/>
                  <a:pt x="1419" y="287"/>
                </a:cubicBezTo>
                <a:cubicBezTo>
                  <a:pt x="1444" y="277"/>
                  <a:pt x="1443" y="275"/>
                  <a:pt x="1453" y="275"/>
                </a:cubicBezTo>
                <a:cubicBezTo>
                  <a:pt x="1463" y="275"/>
                  <a:pt x="1462" y="281"/>
                  <a:pt x="1477" y="287"/>
                </a:cubicBezTo>
                <a:cubicBezTo>
                  <a:pt x="1492" y="293"/>
                  <a:pt x="1508" y="310"/>
                  <a:pt x="1547" y="311"/>
                </a:cubicBezTo>
                <a:cubicBezTo>
                  <a:pt x="1586" y="312"/>
                  <a:pt x="1634" y="296"/>
                  <a:pt x="1711" y="293"/>
                </a:cubicBezTo>
                <a:cubicBezTo>
                  <a:pt x="1788" y="290"/>
                  <a:pt x="1934" y="279"/>
                  <a:pt x="2011" y="293"/>
                </a:cubicBezTo>
                <a:cubicBezTo>
                  <a:pt x="2088" y="307"/>
                  <a:pt x="2111" y="358"/>
                  <a:pt x="2174" y="375"/>
                </a:cubicBezTo>
                <a:cubicBezTo>
                  <a:pt x="2237" y="392"/>
                  <a:pt x="2342" y="393"/>
                  <a:pt x="2393" y="393"/>
                </a:cubicBezTo>
                <a:cubicBezTo>
                  <a:pt x="2444" y="393"/>
                  <a:pt x="2389" y="372"/>
                  <a:pt x="2483" y="375"/>
                </a:cubicBezTo>
                <a:cubicBezTo>
                  <a:pt x="2577" y="378"/>
                  <a:pt x="2806" y="406"/>
                  <a:pt x="2956" y="411"/>
                </a:cubicBezTo>
                <a:cubicBezTo>
                  <a:pt x="3106" y="416"/>
                  <a:pt x="3280" y="419"/>
                  <a:pt x="3383" y="402"/>
                </a:cubicBezTo>
                <a:cubicBezTo>
                  <a:pt x="3486" y="385"/>
                  <a:pt x="3545" y="357"/>
                  <a:pt x="3574" y="311"/>
                </a:cubicBezTo>
                <a:cubicBezTo>
                  <a:pt x="3603" y="265"/>
                  <a:pt x="3538" y="177"/>
                  <a:pt x="3556" y="129"/>
                </a:cubicBezTo>
                <a:cubicBezTo>
                  <a:pt x="3574" y="81"/>
                  <a:pt x="3622" y="40"/>
                  <a:pt x="3683" y="20"/>
                </a:cubicBezTo>
                <a:cubicBezTo>
                  <a:pt x="3744" y="0"/>
                  <a:pt x="3820" y="12"/>
                  <a:pt x="3920" y="11"/>
                </a:cubicBezTo>
                <a:cubicBezTo>
                  <a:pt x="4020" y="10"/>
                  <a:pt x="4182" y="10"/>
                  <a:pt x="4283" y="11"/>
                </a:cubicBezTo>
                <a:cubicBezTo>
                  <a:pt x="4384" y="12"/>
                  <a:pt x="4488" y="17"/>
                  <a:pt x="4529" y="2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9007029" y="1912913"/>
            <a:ext cx="187325" cy="692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8814719" y="1424770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/>
              <a:t>Une route</a:t>
            </a:r>
            <a:endParaRPr lang="fr-FR" dirty="0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6943278" y="3327377"/>
            <a:ext cx="1701800" cy="2149475"/>
          </a:xfrm>
          <a:custGeom>
            <a:avLst/>
            <a:gdLst>
              <a:gd name="T0" fmla="*/ 2147483647 w 1072"/>
              <a:gd name="T1" fmla="*/ 2147483647 h 1354"/>
              <a:gd name="T2" fmla="*/ 2147483647 w 1072"/>
              <a:gd name="T3" fmla="*/ 2147483647 h 1354"/>
              <a:gd name="T4" fmla="*/ 2147483647 w 1072"/>
              <a:gd name="T5" fmla="*/ 2147483647 h 1354"/>
              <a:gd name="T6" fmla="*/ 2147483647 w 1072"/>
              <a:gd name="T7" fmla="*/ 2147483647 h 1354"/>
              <a:gd name="T8" fmla="*/ 2147483647 w 1072"/>
              <a:gd name="T9" fmla="*/ 2147483647 h 1354"/>
              <a:gd name="T10" fmla="*/ 2147483647 w 1072"/>
              <a:gd name="T11" fmla="*/ 2147483647 h 1354"/>
              <a:gd name="T12" fmla="*/ 2147483647 w 1072"/>
              <a:gd name="T13" fmla="*/ 2147483647 h 1354"/>
              <a:gd name="T14" fmla="*/ 2147483647 w 1072"/>
              <a:gd name="T15" fmla="*/ 2147483647 h 1354"/>
              <a:gd name="T16" fmla="*/ 2147483647 w 1072"/>
              <a:gd name="T17" fmla="*/ 0 h 1354"/>
              <a:gd name="T18" fmla="*/ 2147483647 w 1072"/>
              <a:gd name="T19" fmla="*/ 0 h 1354"/>
              <a:gd name="T20" fmla="*/ 2147483647 w 1072"/>
              <a:gd name="T21" fmla="*/ 2147483647 h 1354"/>
              <a:gd name="T22" fmla="*/ 0 w 1072"/>
              <a:gd name="T23" fmla="*/ 2147483647 h 1354"/>
              <a:gd name="T24" fmla="*/ 2147483647 w 1072"/>
              <a:gd name="T25" fmla="*/ 2147483647 h 1354"/>
              <a:gd name="T26" fmla="*/ 2147483647 w 1072"/>
              <a:gd name="T27" fmla="*/ 2147483647 h 1354"/>
              <a:gd name="T28" fmla="*/ 2147483647 w 1072"/>
              <a:gd name="T29" fmla="*/ 2147483647 h 1354"/>
              <a:gd name="T30" fmla="*/ 2147483647 w 1072"/>
              <a:gd name="T31" fmla="*/ 2147483647 h 1354"/>
              <a:gd name="T32" fmla="*/ 2147483647 w 1072"/>
              <a:gd name="T33" fmla="*/ 2147483647 h 1354"/>
              <a:gd name="T34" fmla="*/ 2147483647 w 1072"/>
              <a:gd name="T35" fmla="*/ 2147483647 h 1354"/>
              <a:gd name="T36" fmla="*/ 2147483647 w 1072"/>
              <a:gd name="T37" fmla="*/ 2147483647 h 1354"/>
              <a:gd name="T38" fmla="*/ 2147483647 w 1072"/>
              <a:gd name="T39" fmla="*/ 2147483647 h 135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72" h="1354">
                <a:moveTo>
                  <a:pt x="581" y="1354"/>
                </a:moveTo>
                <a:lnTo>
                  <a:pt x="545" y="1091"/>
                </a:lnTo>
                <a:lnTo>
                  <a:pt x="545" y="818"/>
                </a:lnTo>
                <a:lnTo>
                  <a:pt x="563" y="636"/>
                </a:lnTo>
                <a:lnTo>
                  <a:pt x="763" y="591"/>
                </a:lnTo>
                <a:lnTo>
                  <a:pt x="1036" y="454"/>
                </a:lnTo>
                <a:lnTo>
                  <a:pt x="1063" y="263"/>
                </a:lnTo>
                <a:lnTo>
                  <a:pt x="1072" y="100"/>
                </a:lnTo>
                <a:lnTo>
                  <a:pt x="927" y="0"/>
                </a:lnTo>
                <a:lnTo>
                  <a:pt x="391" y="0"/>
                </a:lnTo>
                <a:lnTo>
                  <a:pt x="236" y="145"/>
                </a:lnTo>
                <a:lnTo>
                  <a:pt x="0" y="327"/>
                </a:lnTo>
                <a:lnTo>
                  <a:pt x="27" y="491"/>
                </a:lnTo>
                <a:lnTo>
                  <a:pt x="200" y="636"/>
                </a:lnTo>
                <a:lnTo>
                  <a:pt x="363" y="727"/>
                </a:lnTo>
                <a:lnTo>
                  <a:pt x="427" y="827"/>
                </a:lnTo>
                <a:lnTo>
                  <a:pt x="472" y="936"/>
                </a:lnTo>
                <a:lnTo>
                  <a:pt x="509" y="1136"/>
                </a:lnTo>
                <a:lnTo>
                  <a:pt x="536" y="1291"/>
                </a:lnTo>
                <a:lnTo>
                  <a:pt x="581" y="1354"/>
                </a:lnTo>
                <a:close/>
              </a:path>
            </a:pathLst>
          </a:custGeom>
          <a:solidFill>
            <a:srgbClr val="00CC00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924354" y="4221139"/>
            <a:ext cx="1774825" cy="5492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9801796" y="4313213"/>
            <a:ext cx="901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/>
              <a:t>Un arbre</a:t>
            </a:r>
            <a:endParaRPr lang="fr-FR"/>
          </a:p>
        </p:txBody>
      </p:sp>
      <p:sp>
        <p:nvSpPr>
          <p:cNvPr id="17430" name="AutoShape 22" descr="Grands confettis"/>
          <p:cNvSpPr>
            <a:spLocks noChangeArrowheads="1"/>
          </p:cNvSpPr>
          <p:nvPr/>
        </p:nvSpPr>
        <p:spPr bwMode="auto">
          <a:xfrm flipH="1">
            <a:off x="5422453" y="272730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AutoShape 23" descr="Grands confettis"/>
          <p:cNvSpPr>
            <a:spLocks noChangeArrowheads="1"/>
          </p:cNvSpPr>
          <p:nvPr/>
        </p:nvSpPr>
        <p:spPr bwMode="auto">
          <a:xfrm flipH="1">
            <a:off x="5206553" y="272730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AutoShape 24" descr="Grands confettis"/>
          <p:cNvSpPr>
            <a:spLocks noChangeArrowheads="1"/>
          </p:cNvSpPr>
          <p:nvPr/>
        </p:nvSpPr>
        <p:spPr bwMode="auto">
          <a:xfrm rot="1202214" flipH="1">
            <a:off x="4984303" y="272730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AutoShape 25" descr="Grands confettis"/>
          <p:cNvSpPr>
            <a:spLocks noChangeArrowheads="1"/>
          </p:cNvSpPr>
          <p:nvPr/>
        </p:nvSpPr>
        <p:spPr bwMode="auto">
          <a:xfrm rot="2597376" flipH="1">
            <a:off x="4800153" y="263840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AutoShape 26" descr="Grands confettis"/>
          <p:cNvSpPr>
            <a:spLocks noChangeArrowheads="1"/>
          </p:cNvSpPr>
          <p:nvPr/>
        </p:nvSpPr>
        <p:spPr bwMode="auto">
          <a:xfrm rot="2597376" flipH="1">
            <a:off x="4679503" y="249235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27" descr="Grands confettis"/>
          <p:cNvSpPr>
            <a:spLocks noChangeArrowheads="1"/>
          </p:cNvSpPr>
          <p:nvPr/>
        </p:nvSpPr>
        <p:spPr bwMode="auto">
          <a:xfrm rot="1282159" flipH="1">
            <a:off x="4552503" y="237805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AutoShape 28" descr="Grands confettis"/>
          <p:cNvSpPr>
            <a:spLocks noChangeArrowheads="1"/>
          </p:cNvSpPr>
          <p:nvPr/>
        </p:nvSpPr>
        <p:spPr bwMode="auto">
          <a:xfrm rot="1282159" flipH="1">
            <a:off x="4355653" y="2320901"/>
            <a:ext cx="147638" cy="131762"/>
          </a:xfrm>
          <a:prstGeom prst="rightArrow">
            <a:avLst>
              <a:gd name="adj1" fmla="val 50000"/>
              <a:gd name="adj2" fmla="val 28012"/>
            </a:avLst>
          </a:prstGeom>
          <a:pattFill prst="lgConfetti">
            <a:fgClr>
              <a:srgbClr val="996633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908103" y="1898626"/>
            <a:ext cx="1054100" cy="749300"/>
          </a:xfrm>
          <a:prstGeom prst="lin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901361" y="1494094"/>
            <a:ext cx="15440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/>
              <a:t>Le déplacement </a:t>
            </a:r>
          </a:p>
          <a:p>
            <a:r>
              <a:rPr lang="fr-FR" sz="1600" dirty="0"/>
              <a:t>d'un troupeau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  <p:sp>
        <p:nvSpPr>
          <p:cNvPr id="17439" name="Rectangle 31"/>
          <p:cNvSpPr>
            <a:spLocks noGrp="1" noChangeArrowheads="1"/>
          </p:cNvSpPr>
          <p:nvPr>
            <p:ph type="body" idx="4294967295"/>
          </p:nvPr>
        </p:nvSpPr>
        <p:spPr>
          <a:xfrm>
            <a:off x="2747964" y="5876926"/>
            <a:ext cx="7920037" cy="396875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fr-FR" dirty="0"/>
              <a:t>Des phénomènes nombreux, complexes et divers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887466" y="1055663"/>
            <a:ext cx="1071562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/>
              <a:t>Un versant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69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utoUpdateAnimBg="0"/>
      <p:bldP spid="17415" grpId="0" animBg="1"/>
      <p:bldP spid="17416" grpId="0" animBg="1"/>
      <p:bldP spid="17417" grpId="0" autoUpdateAnimBg="0"/>
      <p:bldP spid="17418" grpId="0" animBg="1"/>
      <p:bldP spid="17419" grpId="0" animBg="1"/>
      <p:bldP spid="17421" grpId="0" autoUpdateAnimBg="0"/>
      <p:bldP spid="17422" grpId="0" animBg="1"/>
      <p:bldP spid="17423" grpId="0" animBg="1"/>
      <p:bldP spid="17424" grpId="0" animBg="1"/>
      <p:bldP spid="17425" grpId="0" animBg="1"/>
      <p:bldP spid="17426" grpId="0" autoUpdateAnimBg="0"/>
      <p:bldP spid="17427" grpId="0" animBg="1"/>
      <p:bldP spid="17428" grpId="0" animBg="1"/>
      <p:bldP spid="17429" grpId="0" autoUpdateAnimBg="0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utoUpdateAnimBg="0"/>
      <p:bldP spid="17439" grpId="0" build="p" autoUpdateAnimBg="0"/>
      <p:bldP spid="17420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Grand écran</PresentationFormat>
  <Paragraphs>12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Paint Shop Pro Image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Joliveau</dc:creator>
  <cp:lastModifiedBy>Thierry Joliveau</cp:lastModifiedBy>
  <cp:revision>1</cp:revision>
  <dcterms:created xsi:type="dcterms:W3CDTF">2023-09-18T15:15:37Z</dcterms:created>
  <dcterms:modified xsi:type="dcterms:W3CDTF">2023-09-18T15:21:10Z</dcterms:modified>
</cp:coreProperties>
</file>